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 do título"/>
          <p:cNvSpPr txBox="1"/>
          <p:nvPr>
            <p:ph type="title"/>
          </p:nvPr>
        </p:nvSpPr>
        <p:spPr>
          <a:xfrm>
            <a:off x="1192361" y="1638300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4" name="Nível um…"/>
          <p:cNvSpPr txBox="1"/>
          <p:nvPr>
            <p:ph type="body" sz="quarter" idx="1"/>
          </p:nvPr>
        </p:nvSpPr>
        <p:spPr>
          <a:xfrm>
            <a:off x="1270000" y="5714035"/>
            <a:ext cx="10464800" cy="167570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pic>
        <p:nvPicPr>
          <p:cNvPr id="15" name="Logotipo ICCA VF Vrt Moldura br.png" descr="Logotipo ICCA VF Vrt Moldura b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998" y="206903"/>
            <a:ext cx="1571629" cy="283555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25th, 26th, and 27th of January 2018 - Olaias Park Hotel"/>
          <p:cNvSpPr txBox="1"/>
          <p:nvPr/>
        </p:nvSpPr>
        <p:spPr>
          <a:xfrm>
            <a:off x="-7062" y="9269070"/>
            <a:ext cx="13018923" cy="461060"/>
          </a:xfrm>
          <a:prstGeom prst="rect">
            <a:avLst/>
          </a:prstGeom>
          <a:solidFill>
            <a:srgbClr val="FD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25th, 26th, and 27th of January 2018 - Olaias Park Hotel</a:t>
            </a:r>
          </a:p>
        </p:txBody>
      </p:sp>
      <p:sp>
        <p:nvSpPr>
          <p:cNvPr id="17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0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pic>
        <p:nvPicPr>
          <p:cNvPr id="101" name="Favicon ICCA v3 128px branco.png" descr="Favicon ICCA v3 128px br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76200"/>
            <a:ext cx="11303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nnie-spratt-42056 editada.jpeg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" name="Texto do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6" name="Nível um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7" name="25th, 26th, and 27th of January 2018 - Olaias Park Hotel"/>
          <p:cNvSpPr txBox="1"/>
          <p:nvPr/>
        </p:nvSpPr>
        <p:spPr>
          <a:xfrm>
            <a:off x="-7062" y="9269070"/>
            <a:ext cx="13018923" cy="461060"/>
          </a:xfrm>
          <a:prstGeom prst="rect">
            <a:avLst/>
          </a:prstGeom>
          <a:solidFill>
            <a:srgbClr val="FD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25th, 26th, and 27th of January 2018 - Olaias Park Hotel</a:t>
            </a:r>
          </a:p>
        </p:txBody>
      </p:sp>
      <p:pic>
        <p:nvPicPr>
          <p:cNvPr id="28" name="Favicon ICCA v3 128px branco.png" descr="Favicon ICCA v3 128px br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76200"/>
            <a:ext cx="11303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o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7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magem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5" name="Texto do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46" name="Nível um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7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3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4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m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3" name="Nível um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Número do diapositivo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ível um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2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m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Imagem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Imagem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pic>
        <p:nvPicPr>
          <p:cNvPr id="3" name="Favicon ICCA v3 128px branco.png" descr="Favicon ICCA v3 128px br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76200"/>
            <a:ext cx="11303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25th, 26th, and 27th of January 2018 - Olaias Park Hotel"/>
          <p:cNvSpPr txBox="1"/>
          <p:nvPr/>
        </p:nvSpPr>
        <p:spPr>
          <a:xfrm>
            <a:off x="-7062" y="9269070"/>
            <a:ext cx="13018923" cy="461060"/>
          </a:xfrm>
          <a:prstGeom prst="rect">
            <a:avLst/>
          </a:prstGeom>
          <a:solidFill>
            <a:srgbClr val="FD6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25th, 26th, and 27th of January 2018 - Olaias Park Hotel</a:t>
            </a:r>
          </a:p>
        </p:txBody>
      </p:sp>
      <p:sp>
        <p:nvSpPr>
          <p:cNvPr id="5" name="Nível um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" name="Número do diapositivo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"/>
          <p:cNvSpPr txBox="1"/>
          <p:nvPr>
            <p:ph type="ctrTitle"/>
          </p:nvPr>
        </p:nvSpPr>
        <p:spPr>
          <a:xfrm>
            <a:off x="1192361" y="3264594"/>
            <a:ext cx="10464801" cy="1675706"/>
          </a:xfrm>
          <a:prstGeom prst="rect">
            <a:avLst/>
          </a:prstGeom>
        </p:spPr>
        <p:txBody>
          <a:bodyPr/>
          <a:lstStyle/>
          <a:p>
            <a:pPr defTabSz="537463">
              <a:defRPr sz="7360"/>
            </a:pPr>
          </a:p>
        </p:txBody>
      </p:sp>
      <p:sp>
        <p:nvSpPr>
          <p:cNvPr id="112" name="Co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89" r="0" b="45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5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7360"/>
            </a:pPr>
          </a:p>
        </p:txBody>
      </p:sp>
      <p:sp>
        <p:nvSpPr>
          <p:cNvPr id="116" name="Co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5919" t="256" r="21070" b="3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1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Corp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z="7760"/>
            </a:pPr>
          </a:p>
        </p:txBody>
      </p:sp>
      <p:sp>
        <p:nvSpPr>
          <p:cNvPr id="125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6674">
              <a:defRPr sz="7760"/>
            </a:pPr>
          </a:p>
        </p:txBody>
      </p:sp>
      <p:sp>
        <p:nvSpPr>
          <p:cNvPr id="128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27912" t="67" r="15521" b="0"/>
          <a:stretch>
            <a:fillRect/>
          </a:stretch>
        </p:blipFill>
        <p:spPr>
          <a:xfrm>
            <a:off x="6718300" y="2590800"/>
            <a:ext cx="5334000" cy="6282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" descr="Imagem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29" t="1572" r="11274" b="503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4" name="Imagem" descr="Imagem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679" t="0" r="5411" b="357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5" name="Imagem" descr="Imagem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7768" t="0" r="27715" b="15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138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